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63" r:id="rId4"/>
    <p:sldId id="275" r:id="rId5"/>
    <p:sldId id="264" r:id="rId6"/>
    <p:sldId id="258" r:id="rId7"/>
    <p:sldId id="265" r:id="rId8"/>
    <p:sldId id="274" r:id="rId9"/>
    <p:sldId id="268" r:id="rId10"/>
    <p:sldId id="271" r:id="rId11"/>
    <p:sldId id="282" r:id="rId12"/>
    <p:sldId id="273" r:id="rId13"/>
    <p:sldId id="279" r:id="rId14"/>
    <p:sldId id="280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52DC1-3333-4DD0-962E-0C032EF28E01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DA2C40AE-2030-4C33-AF05-628DB1D6BC7E}">
      <dgm:prSet phldrT="[Tekst]"/>
      <dgm:spPr>
        <a:xfrm>
          <a:off x="0" y="441721"/>
          <a:ext cx="2236104" cy="1341662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Informatie bijeenkomst</a:t>
          </a:r>
        </a:p>
      </dgm:t>
    </dgm:pt>
    <dgm:pt modelId="{6DF6D2B2-CCCF-404B-AED8-16586F77B7DF}" type="parTrans" cxnId="{280B99B7-B049-4084-9802-487610CB79B3}">
      <dgm:prSet/>
      <dgm:spPr/>
      <dgm:t>
        <a:bodyPr/>
        <a:lstStyle/>
        <a:p>
          <a:endParaRPr lang="nl-NL"/>
        </a:p>
      </dgm:t>
    </dgm:pt>
    <dgm:pt modelId="{A1ACA665-2C91-4CE8-B936-18565CD47186}" type="sibTrans" cxnId="{280B99B7-B049-4084-9802-487610CB79B3}">
      <dgm:prSet/>
      <dgm:spPr/>
      <dgm:t>
        <a:bodyPr/>
        <a:lstStyle/>
        <a:p>
          <a:endParaRPr lang="nl-NL"/>
        </a:p>
      </dgm:t>
    </dgm:pt>
    <dgm:pt modelId="{F4DC39C8-8431-48BF-A5F1-A7E0E3A17115}">
      <dgm:prSet phldrT="[Tekst]"/>
      <dgm:spPr>
        <a:xfrm>
          <a:off x="2537934" y="456708"/>
          <a:ext cx="2236104" cy="1341662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Intakegesprek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44E71B3-06E9-41BB-B777-EDABB33DF957}" type="parTrans" cxnId="{D9A5BEE2-2680-4C9F-912E-14B3A91BD73A}">
      <dgm:prSet/>
      <dgm:spPr/>
      <dgm:t>
        <a:bodyPr/>
        <a:lstStyle/>
        <a:p>
          <a:endParaRPr lang="nl-NL"/>
        </a:p>
      </dgm:t>
    </dgm:pt>
    <dgm:pt modelId="{B2AC819A-5E75-494D-AADF-E07F1FE7E3EC}" type="sibTrans" cxnId="{D9A5BEE2-2680-4C9F-912E-14B3A91BD73A}">
      <dgm:prSet/>
      <dgm:spPr/>
      <dgm:t>
        <a:bodyPr/>
        <a:lstStyle/>
        <a:p>
          <a:endParaRPr lang="nl-NL"/>
        </a:p>
      </dgm:t>
    </dgm:pt>
    <dgm:pt modelId="{C92F94E3-046B-40BF-A16A-5CA38A64E446}">
      <dgm:prSet phldrT="[Tekst]"/>
      <dgm:spPr>
        <a:xfrm>
          <a:off x="11092" y="2005617"/>
          <a:ext cx="2236104" cy="1341662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B62F935-CF0A-4EEF-A549-68A9F310A791}" type="parTrans" cxnId="{0E8FC0B7-3615-43C9-96C2-F6DEB279B899}">
      <dgm:prSet/>
      <dgm:spPr/>
      <dgm:t>
        <a:bodyPr/>
        <a:lstStyle/>
        <a:p>
          <a:endParaRPr lang="nl-NL"/>
        </a:p>
      </dgm:t>
    </dgm:pt>
    <dgm:pt modelId="{C5DABC14-BC01-45BC-BF3C-2D601F4FCEFD}" type="sibTrans" cxnId="{0E8FC0B7-3615-43C9-96C2-F6DEB279B899}">
      <dgm:prSet/>
      <dgm:spPr/>
      <dgm:t>
        <a:bodyPr/>
        <a:lstStyle/>
        <a:p>
          <a:endParaRPr lang="nl-NL"/>
        </a:p>
      </dgm:t>
    </dgm:pt>
    <dgm:pt modelId="{5584E109-80FF-49EE-A0A7-166B640FEFE2}">
      <dgm:prSet phldrT="[Tekst]"/>
      <dgm:spPr>
        <a:xfrm>
          <a:off x="2529258" y="1991001"/>
          <a:ext cx="2236104" cy="1341662"/>
        </a:xfr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Kennismaking</a:t>
          </a:r>
        </a:p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mentee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74D7A2C-43DC-410F-816D-17E2D6846289}" type="parTrans" cxnId="{BBEB6AB5-C160-492C-9B7D-4D1E9344542F}">
      <dgm:prSet/>
      <dgm:spPr/>
      <dgm:t>
        <a:bodyPr/>
        <a:lstStyle/>
        <a:p>
          <a:endParaRPr lang="nl-NL"/>
        </a:p>
      </dgm:t>
    </dgm:pt>
    <dgm:pt modelId="{1F5FC404-8BC3-4415-A012-11587A5E7402}" type="sibTrans" cxnId="{BBEB6AB5-C160-492C-9B7D-4D1E9344542F}">
      <dgm:prSet/>
      <dgm:spPr/>
      <dgm:t>
        <a:bodyPr/>
        <a:lstStyle/>
        <a:p>
          <a:endParaRPr lang="nl-NL"/>
        </a:p>
      </dgm:t>
    </dgm:pt>
    <dgm:pt modelId="{F2CE0B89-B078-4E6F-985C-CB9718BA50D2}">
      <dgm:prSet phldrT="[Tekst]"/>
      <dgm:spPr>
        <a:xfrm>
          <a:off x="5035886" y="1980926"/>
          <a:ext cx="2236104" cy="1341662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Bedenktijd</a:t>
          </a:r>
        </a:p>
      </dgm:t>
    </dgm:pt>
    <dgm:pt modelId="{E894C851-0FAB-4553-932C-AF06A7698A2C}" type="parTrans" cxnId="{69F38F2A-EC7D-409C-8FC3-5FB446EB1D7D}">
      <dgm:prSet/>
      <dgm:spPr/>
      <dgm:t>
        <a:bodyPr/>
        <a:lstStyle/>
        <a:p>
          <a:endParaRPr lang="nl-NL"/>
        </a:p>
      </dgm:t>
    </dgm:pt>
    <dgm:pt modelId="{B8487873-DF45-48E5-8A94-70CB90B06B0A}" type="sibTrans" cxnId="{69F38F2A-EC7D-409C-8FC3-5FB446EB1D7D}">
      <dgm:prSet/>
      <dgm:spPr/>
      <dgm:t>
        <a:bodyPr/>
        <a:lstStyle/>
        <a:p>
          <a:endParaRPr lang="nl-NL"/>
        </a:p>
      </dgm:t>
    </dgm:pt>
    <dgm:pt modelId="{F676EB4F-6FB7-416D-9576-141CCFCBA7CF}">
      <dgm:prSet phldrT="[Tekst]"/>
      <dgm:spPr>
        <a:xfrm>
          <a:off x="5037339" y="480307"/>
          <a:ext cx="2236104" cy="1341662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</a:t>
          </a:r>
          <a:endParaRPr lang="nl-NL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EEA9113-9AE2-4E7B-A5BC-52D6EF0F82D5}" type="parTrans" cxnId="{5D27E9B2-8F5F-4893-8EF5-24E5B0B18343}">
      <dgm:prSet/>
      <dgm:spPr/>
      <dgm:t>
        <a:bodyPr/>
        <a:lstStyle/>
        <a:p>
          <a:endParaRPr lang="nl-NL"/>
        </a:p>
      </dgm:t>
    </dgm:pt>
    <dgm:pt modelId="{4F0BB009-B19E-4263-A002-576EBB4F39F7}" type="sibTrans" cxnId="{5D27E9B2-8F5F-4893-8EF5-24E5B0B18343}">
      <dgm:prSet/>
      <dgm:spPr/>
      <dgm:t>
        <a:bodyPr/>
        <a:lstStyle/>
        <a:p>
          <a:endParaRPr lang="nl-NL"/>
        </a:p>
      </dgm:t>
    </dgm:pt>
    <dgm:pt modelId="{C06711F6-C75A-4848-97D6-25A93DFE71A7}">
      <dgm:prSet phldrT="[Tekst]"/>
      <dgm:spPr>
        <a:xfrm>
          <a:off x="7329123" y="1287850"/>
          <a:ext cx="2236104" cy="1341662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nl-NL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Start match</a:t>
          </a:r>
        </a:p>
      </dgm:t>
    </dgm:pt>
    <dgm:pt modelId="{E977695C-834D-4BA4-8EAB-E72E40B31095}" type="parTrans" cxnId="{7BDB5A9E-65FD-45CA-889F-1869FAD642D9}">
      <dgm:prSet/>
      <dgm:spPr/>
      <dgm:t>
        <a:bodyPr/>
        <a:lstStyle/>
        <a:p>
          <a:endParaRPr lang="nl-NL"/>
        </a:p>
      </dgm:t>
    </dgm:pt>
    <dgm:pt modelId="{6066BCBF-AF44-4CFE-8BDC-7BFC4524D6DA}" type="sibTrans" cxnId="{7BDB5A9E-65FD-45CA-889F-1869FAD642D9}">
      <dgm:prSet/>
      <dgm:spPr/>
      <dgm:t>
        <a:bodyPr/>
        <a:lstStyle/>
        <a:p>
          <a:endParaRPr lang="nl-NL"/>
        </a:p>
      </dgm:t>
    </dgm:pt>
    <dgm:pt modelId="{46BDC499-EE7B-43CE-96D3-1A9D35EB30A8}" type="pres">
      <dgm:prSet presAssocID="{F7952DC1-3333-4DD0-962E-0C032EF28E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B18F99-56C0-4216-BEFF-8B95A9C51916}" type="pres">
      <dgm:prSet presAssocID="{DA2C40AE-2030-4C33-AF05-628DB1D6BC7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F61D0CB-3AC8-48E5-85B1-96D6E5109C2D}" type="pres">
      <dgm:prSet presAssocID="{A1ACA665-2C91-4CE8-B936-18565CD47186}" presName="sibTrans" presStyleLbl="sibTrans1D1" presStyleIdx="0" presStyleCnt="6"/>
      <dgm:spPr/>
      <dgm:t>
        <a:bodyPr/>
        <a:lstStyle/>
        <a:p>
          <a:endParaRPr lang="nl-NL"/>
        </a:p>
      </dgm:t>
    </dgm:pt>
    <dgm:pt modelId="{83D62F9D-28EC-4D96-914B-2310045733F6}" type="pres">
      <dgm:prSet presAssocID="{A1ACA665-2C91-4CE8-B936-18565CD47186}" presName="connectorText" presStyleLbl="sibTrans1D1" presStyleIdx="0" presStyleCnt="6"/>
      <dgm:spPr/>
      <dgm:t>
        <a:bodyPr/>
        <a:lstStyle/>
        <a:p>
          <a:endParaRPr lang="nl-NL"/>
        </a:p>
      </dgm:t>
    </dgm:pt>
    <dgm:pt modelId="{27C5B5A5-2067-455F-BED0-4CF6ADFDAB60}" type="pres">
      <dgm:prSet presAssocID="{F4DC39C8-8431-48BF-A5F1-A7E0E3A1711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14E4DB-A3E6-4C71-8AF7-234BDE3B1DD6}" type="pres">
      <dgm:prSet presAssocID="{B2AC819A-5E75-494D-AADF-E07F1FE7E3EC}" presName="sibTrans" presStyleLbl="sibTrans1D1" presStyleIdx="1" presStyleCnt="6"/>
      <dgm:spPr/>
      <dgm:t>
        <a:bodyPr/>
        <a:lstStyle/>
        <a:p>
          <a:endParaRPr lang="nl-NL"/>
        </a:p>
      </dgm:t>
    </dgm:pt>
    <dgm:pt modelId="{A746B4A3-5576-4FDD-A20E-6607B1E1E958}" type="pres">
      <dgm:prSet presAssocID="{B2AC819A-5E75-494D-AADF-E07F1FE7E3EC}" presName="connectorText" presStyleLbl="sibTrans1D1" presStyleIdx="1" presStyleCnt="6"/>
      <dgm:spPr/>
      <dgm:t>
        <a:bodyPr/>
        <a:lstStyle/>
        <a:p>
          <a:endParaRPr lang="nl-NL"/>
        </a:p>
      </dgm:t>
    </dgm:pt>
    <dgm:pt modelId="{05EE43C8-CCD9-48D2-BE14-C6B7D4E63B8C}" type="pres">
      <dgm:prSet presAssocID="{F676EB4F-6FB7-416D-9576-141CCFCBA7C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F9BE29E-ED83-4EC1-9D72-59A6899FB31B}" type="pres">
      <dgm:prSet presAssocID="{4F0BB009-B19E-4263-A002-576EBB4F39F7}" presName="sibTrans" presStyleLbl="sibTrans1D1" presStyleIdx="2" presStyleCnt="6"/>
      <dgm:spPr/>
      <dgm:t>
        <a:bodyPr/>
        <a:lstStyle/>
        <a:p>
          <a:endParaRPr lang="nl-NL"/>
        </a:p>
      </dgm:t>
    </dgm:pt>
    <dgm:pt modelId="{05E40FC4-313A-4DFD-ADA8-4F556EB2FF05}" type="pres">
      <dgm:prSet presAssocID="{4F0BB009-B19E-4263-A002-576EBB4F39F7}" presName="connectorText" presStyleLbl="sibTrans1D1" presStyleIdx="2" presStyleCnt="6"/>
      <dgm:spPr/>
      <dgm:t>
        <a:bodyPr/>
        <a:lstStyle/>
        <a:p>
          <a:endParaRPr lang="nl-NL"/>
        </a:p>
      </dgm:t>
    </dgm:pt>
    <dgm:pt modelId="{E57C1604-71D7-44B7-AA8D-2EB67D1A8CE7}" type="pres">
      <dgm:prSet presAssocID="{C92F94E3-046B-40BF-A16A-5CA38A64E446}" presName="node" presStyleLbl="node1" presStyleIdx="3" presStyleCnt="7" custLinFactNeighborX="9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A8D568-300A-49B6-8968-E6FB28B615AD}" type="pres">
      <dgm:prSet presAssocID="{C5DABC14-BC01-45BC-BF3C-2D601F4FCEFD}" presName="sibTrans" presStyleLbl="sibTrans1D1" presStyleIdx="3" presStyleCnt="6"/>
      <dgm:spPr/>
      <dgm:t>
        <a:bodyPr/>
        <a:lstStyle/>
        <a:p>
          <a:endParaRPr lang="nl-NL"/>
        </a:p>
      </dgm:t>
    </dgm:pt>
    <dgm:pt modelId="{90FBB49D-C301-4921-8865-DB9C4173C98A}" type="pres">
      <dgm:prSet presAssocID="{C5DABC14-BC01-45BC-BF3C-2D601F4FCEFD}" presName="connectorText" presStyleLbl="sibTrans1D1" presStyleIdx="3" presStyleCnt="6"/>
      <dgm:spPr/>
      <dgm:t>
        <a:bodyPr/>
        <a:lstStyle/>
        <a:p>
          <a:endParaRPr lang="nl-NL"/>
        </a:p>
      </dgm:t>
    </dgm:pt>
    <dgm:pt modelId="{615B614E-C927-4A88-A490-9E01913B2775}" type="pres">
      <dgm:prSet presAssocID="{5584E109-80FF-49EE-A0A7-166B640FEF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396934-DA25-4799-AC5E-8D0810617A0B}" type="pres">
      <dgm:prSet presAssocID="{1F5FC404-8BC3-4415-A012-11587A5E7402}" presName="sibTrans" presStyleLbl="sibTrans1D1" presStyleIdx="4" presStyleCnt="6"/>
      <dgm:spPr/>
      <dgm:t>
        <a:bodyPr/>
        <a:lstStyle/>
        <a:p>
          <a:endParaRPr lang="nl-NL"/>
        </a:p>
      </dgm:t>
    </dgm:pt>
    <dgm:pt modelId="{32D913CB-DBC9-4FC3-B3A2-A7D5196DD500}" type="pres">
      <dgm:prSet presAssocID="{1F5FC404-8BC3-4415-A012-11587A5E7402}" presName="connectorText" presStyleLbl="sibTrans1D1" presStyleIdx="4" presStyleCnt="6"/>
      <dgm:spPr/>
      <dgm:t>
        <a:bodyPr/>
        <a:lstStyle/>
        <a:p>
          <a:endParaRPr lang="nl-NL"/>
        </a:p>
      </dgm:t>
    </dgm:pt>
    <dgm:pt modelId="{7A9ABD81-7B95-4927-8925-BDBA7F10563D}" type="pres">
      <dgm:prSet presAssocID="{F2CE0B89-B078-4E6F-985C-CB9718BA50D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131A8D-C079-4D3A-8915-926935763642}" type="pres">
      <dgm:prSet presAssocID="{B8487873-DF45-48E5-8A94-70CB90B06B0A}" presName="sibTrans" presStyleLbl="sibTrans1D1" presStyleIdx="5" presStyleCnt="6"/>
      <dgm:spPr/>
      <dgm:t>
        <a:bodyPr/>
        <a:lstStyle/>
        <a:p>
          <a:endParaRPr lang="nl-NL"/>
        </a:p>
      </dgm:t>
    </dgm:pt>
    <dgm:pt modelId="{01032397-6D93-4346-AA12-2017DE498600}" type="pres">
      <dgm:prSet presAssocID="{B8487873-DF45-48E5-8A94-70CB90B06B0A}" presName="connectorText" presStyleLbl="sibTrans1D1" presStyleIdx="5" presStyleCnt="6"/>
      <dgm:spPr/>
      <dgm:t>
        <a:bodyPr/>
        <a:lstStyle/>
        <a:p>
          <a:endParaRPr lang="nl-NL"/>
        </a:p>
      </dgm:t>
    </dgm:pt>
    <dgm:pt modelId="{1F57B459-D1AA-4571-8D3C-6EC83C80FDEF}" type="pres">
      <dgm:prSet presAssocID="{C06711F6-C75A-4848-97D6-25A93DFE71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094EA2A-A404-49B3-AD16-8ADCF76B9C21}" type="presOf" srcId="{B2AC819A-5E75-494D-AADF-E07F1FE7E3EC}" destId="{A746B4A3-5576-4FDD-A20E-6607B1E1E958}" srcOrd="1" destOrd="0" presId="urn:microsoft.com/office/officeart/2005/8/layout/bProcess3"/>
    <dgm:cxn modelId="{D4B3EC62-98C2-481F-B1DD-ECDED645DEF2}" type="presOf" srcId="{C92F94E3-046B-40BF-A16A-5CA38A64E446}" destId="{E57C1604-71D7-44B7-AA8D-2EB67D1A8CE7}" srcOrd="0" destOrd="0" presId="urn:microsoft.com/office/officeart/2005/8/layout/bProcess3"/>
    <dgm:cxn modelId="{69F38F2A-EC7D-409C-8FC3-5FB446EB1D7D}" srcId="{F7952DC1-3333-4DD0-962E-0C032EF28E01}" destId="{F2CE0B89-B078-4E6F-985C-CB9718BA50D2}" srcOrd="5" destOrd="0" parTransId="{E894C851-0FAB-4553-932C-AF06A7698A2C}" sibTransId="{B8487873-DF45-48E5-8A94-70CB90B06B0A}"/>
    <dgm:cxn modelId="{5D27E9B2-8F5F-4893-8EF5-24E5B0B18343}" srcId="{F7952DC1-3333-4DD0-962E-0C032EF28E01}" destId="{F676EB4F-6FB7-416D-9576-141CCFCBA7CF}" srcOrd="2" destOrd="0" parTransId="{9EEA9113-9AE2-4E7B-A5BC-52D6EF0F82D5}" sibTransId="{4F0BB009-B19E-4263-A002-576EBB4F39F7}"/>
    <dgm:cxn modelId="{ABA0E243-8E4B-4CDA-827D-258CA505CFEA}" type="presOf" srcId="{B8487873-DF45-48E5-8A94-70CB90B06B0A}" destId="{AC131A8D-C079-4D3A-8915-926935763642}" srcOrd="0" destOrd="0" presId="urn:microsoft.com/office/officeart/2005/8/layout/bProcess3"/>
    <dgm:cxn modelId="{77C975C1-A902-4202-9FA3-FC95072D294B}" type="presOf" srcId="{5584E109-80FF-49EE-A0A7-166B640FEFE2}" destId="{615B614E-C927-4A88-A490-9E01913B2775}" srcOrd="0" destOrd="0" presId="urn:microsoft.com/office/officeart/2005/8/layout/bProcess3"/>
    <dgm:cxn modelId="{CC73C2EB-3D3F-4DA1-B9F3-7F3097AE6D1E}" type="presOf" srcId="{C5DABC14-BC01-45BC-BF3C-2D601F4FCEFD}" destId="{90FBB49D-C301-4921-8865-DB9C4173C98A}" srcOrd="1" destOrd="0" presId="urn:microsoft.com/office/officeart/2005/8/layout/bProcess3"/>
    <dgm:cxn modelId="{0E8FC0B7-3615-43C9-96C2-F6DEB279B899}" srcId="{F7952DC1-3333-4DD0-962E-0C032EF28E01}" destId="{C92F94E3-046B-40BF-A16A-5CA38A64E446}" srcOrd="3" destOrd="0" parTransId="{2B62F935-CF0A-4EEF-A549-68A9F310A791}" sibTransId="{C5DABC14-BC01-45BC-BF3C-2D601F4FCEFD}"/>
    <dgm:cxn modelId="{FC23D6F4-3B94-4702-8C48-8806BFC9C942}" type="presOf" srcId="{A1ACA665-2C91-4CE8-B936-18565CD47186}" destId="{83D62F9D-28EC-4D96-914B-2310045733F6}" srcOrd="1" destOrd="0" presId="urn:microsoft.com/office/officeart/2005/8/layout/bProcess3"/>
    <dgm:cxn modelId="{280B99B7-B049-4084-9802-487610CB79B3}" srcId="{F7952DC1-3333-4DD0-962E-0C032EF28E01}" destId="{DA2C40AE-2030-4C33-AF05-628DB1D6BC7E}" srcOrd="0" destOrd="0" parTransId="{6DF6D2B2-CCCF-404B-AED8-16586F77B7DF}" sibTransId="{A1ACA665-2C91-4CE8-B936-18565CD47186}"/>
    <dgm:cxn modelId="{BEFB0835-57AF-485C-B24A-A4512A70D73B}" type="presOf" srcId="{1F5FC404-8BC3-4415-A012-11587A5E7402}" destId="{BD396934-DA25-4799-AC5E-8D0810617A0B}" srcOrd="0" destOrd="0" presId="urn:microsoft.com/office/officeart/2005/8/layout/bProcess3"/>
    <dgm:cxn modelId="{BBEB6AB5-C160-492C-9B7D-4D1E9344542F}" srcId="{F7952DC1-3333-4DD0-962E-0C032EF28E01}" destId="{5584E109-80FF-49EE-A0A7-166B640FEFE2}" srcOrd="4" destOrd="0" parTransId="{274D7A2C-43DC-410F-816D-17E2D6846289}" sibTransId="{1F5FC404-8BC3-4415-A012-11587A5E7402}"/>
    <dgm:cxn modelId="{C61BE15D-DD15-40E1-B3C6-8CFDF9C10FAE}" type="presOf" srcId="{B2AC819A-5E75-494D-AADF-E07F1FE7E3EC}" destId="{1814E4DB-A3E6-4C71-8AF7-234BDE3B1DD6}" srcOrd="0" destOrd="0" presId="urn:microsoft.com/office/officeart/2005/8/layout/bProcess3"/>
    <dgm:cxn modelId="{7BDB5A9E-65FD-45CA-889F-1869FAD642D9}" srcId="{F7952DC1-3333-4DD0-962E-0C032EF28E01}" destId="{C06711F6-C75A-4848-97D6-25A93DFE71A7}" srcOrd="6" destOrd="0" parTransId="{E977695C-834D-4BA4-8EAB-E72E40B31095}" sibTransId="{6066BCBF-AF44-4CFE-8BDC-7BFC4524D6DA}"/>
    <dgm:cxn modelId="{C88323EE-FB45-477F-8F7F-82DA1D3B06E7}" type="presOf" srcId="{1F5FC404-8BC3-4415-A012-11587A5E7402}" destId="{32D913CB-DBC9-4FC3-B3A2-A7D5196DD500}" srcOrd="1" destOrd="0" presId="urn:microsoft.com/office/officeart/2005/8/layout/bProcess3"/>
    <dgm:cxn modelId="{3C14297E-D27E-4BC0-AB0F-76666CC6F112}" type="presOf" srcId="{DA2C40AE-2030-4C33-AF05-628DB1D6BC7E}" destId="{04B18F99-56C0-4216-BEFF-8B95A9C51916}" srcOrd="0" destOrd="0" presId="urn:microsoft.com/office/officeart/2005/8/layout/bProcess3"/>
    <dgm:cxn modelId="{421E06BD-4B1A-4D35-BF10-F3CB013B9734}" type="presOf" srcId="{C5DABC14-BC01-45BC-BF3C-2D601F4FCEFD}" destId="{DDA8D568-300A-49B6-8968-E6FB28B615AD}" srcOrd="0" destOrd="0" presId="urn:microsoft.com/office/officeart/2005/8/layout/bProcess3"/>
    <dgm:cxn modelId="{D9A5BEE2-2680-4C9F-912E-14B3A91BD73A}" srcId="{F7952DC1-3333-4DD0-962E-0C032EF28E01}" destId="{F4DC39C8-8431-48BF-A5F1-A7E0E3A17115}" srcOrd="1" destOrd="0" parTransId="{844E71B3-06E9-41BB-B777-EDABB33DF957}" sibTransId="{B2AC819A-5E75-494D-AADF-E07F1FE7E3EC}"/>
    <dgm:cxn modelId="{C0AED135-9938-4F28-9349-07E4D3690FBE}" type="presOf" srcId="{4F0BB009-B19E-4263-A002-576EBB4F39F7}" destId="{7F9BE29E-ED83-4EC1-9D72-59A6899FB31B}" srcOrd="0" destOrd="0" presId="urn:microsoft.com/office/officeart/2005/8/layout/bProcess3"/>
    <dgm:cxn modelId="{15CBD03A-48C3-47B9-865B-BAB9A48F77D8}" type="presOf" srcId="{F4DC39C8-8431-48BF-A5F1-A7E0E3A17115}" destId="{27C5B5A5-2067-455F-BED0-4CF6ADFDAB60}" srcOrd="0" destOrd="0" presId="urn:microsoft.com/office/officeart/2005/8/layout/bProcess3"/>
    <dgm:cxn modelId="{16DDDECA-5D86-42B3-9C1B-611D3BFC7F24}" type="presOf" srcId="{B8487873-DF45-48E5-8A94-70CB90B06B0A}" destId="{01032397-6D93-4346-AA12-2017DE498600}" srcOrd="1" destOrd="0" presId="urn:microsoft.com/office/officeart/2005/8/layout/bProcess3"/>
    <dgm:cxn modelId="{35ECE912-C2B4-4A2D-8B60-9F6AEA81AEA3}" type="presOf" srcId="{F2CE0B89-B078-4E6F-985C-CB9718BA50D2}" destId="{7A9ABD81-7B95-4927-8925-BDBA7F10563D}" srcOrd="0" destOrd="0" presId="urn:microsoft.com/office/officeart/2005/8/layout/bProcess3"/>
    <dgm:cxn modelId="{7181A6F3-1A23-4CA4-9FDA-A9AEF57612E0}" type="presOf" srcId="{4F0BB009-B19E-4263-A002-576EBB4F39F7}" destId="{05E40FC4-313A-4DFD-ADA8-4F556EB2FF05}" srcOrd="1" destOrd="0" presId="urn:microsoft.com/office/officeart/2005/8/layout/bProcess3"/>
    <dgm:cxn modelId="{87F534C1-A990-4AFB-BEDC-B83E52055FD7}" type="presOf" srcId="{A1ACA665-2C91-4CE8-B936-18565CD47186}" destId="{1F61D0CB-3AC8-48E5-85B1-96D6E5109C2D}" srcOrd="0" destOrd="0" presId="urn:microsoft.com/office/officeart/2005/8/layout/bProcess3"/>
    <dgm:cxn modelId="{2EBCFF88-4496-4D82-B896-F94E0DDC99C6}" type="presOf" srcId="{F7952DC1-3333-4DD0-962E-0C032EF28E01}" destId="{46BDC499-EE7B-43CE-96D3-1A9D35EB30A8}" srcOrd="0" destOrd="0" presId="urn:microsoft.com/office/officeart/2005/8/layout/bProcess3"/>
    <dgm:cxn modelId="{BBE460A7-AE0A-4D5F-9575-47D3A9EA5277}" type="presOf" srcId="{C06711F6-C75A-4848-97D6-25A93DFE71A7}" destId="{1F57B459-D1AA-4571-8D3C-6EC83C80FDEF}" srcOrd="0" destOrd="0" presId="urn:microsoft.com/office/officeart/2005/8/layout/bProcess3"/>
    <dgm:cxn modelId="{DE6DC95B-7372-49AF-B90D-455E77723647}" type="presOf" srcId="{F676EB4F-6FB7-416D-9576-141CCFCBA7CF}" destId="{05EE43C8-CCD9-48D2-BE14-C6B7D4E63B8C}" srcOrd="0" destOrd="0" presId="urn:microsoft.com/office/officeart/2005/8/layout/bProcess3"/>
    <dgm:cxn modelId="{58D8BFEF-241D-4035-AAA8-3489A16E5710}" type="presParOf" srcId="{46BDC499-EE7B-43CE-96D3-1A9D35EB30A8}" destId="{04B18F99-56C0-4216-BEFF-8B95A9C51916}" srcOrd="0" destOrd="0" presId="urn:microsoft.com/office/officeart/2005/8/layout/bProcess3"/>
    <dgm:cxn modelId="{36AC7A5E-870C-4AC8-A9BD-E1144DDF62AF}" type="presParOf" srcId="{46BDC499-EE7B-43CE-96D3-1A9D35EB30A8}" destId="{1F61D0CB-3AC8-48E5-85B1-96D6E5109C2D}" srcOrd="1" destOrd="0" presId="urn:microsoft.com/office/officeart/2005/8/layout/bProcess3"/>
    <dgm:cxn modelId="{F53C58C2-47E5-4A9D-BC87-E465497E5D0D}" type="presParOf" srcId="{1F61D0CB-3AC8-48E5-85B1-96D6E5109C2D}" destId="{83D62F9D-28EC-4D96-914B-2310045733F6}" srcOrd="0" destOrd="0" presId="urn:microsoft.com/office/officeart/2005/8/layout/bProcess3"/>
    <dgm:cxn modelId="{364C9E2F-699E-4BC1-AE94-A5F43E5F65EF}" type="presParOf" srcId="{46BDC499-EE7B-43CE-96D3-1A9D35EB30A8}" destId="{27C5B5A5-2067-455F-BED0-4CF6ADFDAB60}" srcOrd="2" destOrd="0" presId="urn:microsoft.com/office/officeart/2005/8/layout/bProcess3"/>
    <dgm:cxn modelId="{4EF5F984-55D5-4D35-B260-0E04F0F4FEB2}" type="presParOf" srcId="{46BDC499-EE7B-43CE-96D3-1A9D35EB30A8}" destId="{1814E4DB-A3E6-4C71-8AF7-234BDE3B1DD6}" srcOrd="3" destOrd="0" presId="urn:microsoft.com/office/officeart/2005/8/layout/bProcess3"/>
    <dgm:cxn modelId="{15D64AF1-EF42-47CD-A0B1-336794387CE0}" type="presParOf" srcId="{1814E4DB-A3E6-4C71-8AF7-234BDE3B1DD6}" destId="{A746B4A3-5576-4FDD-A20E-6607B1E1E958}" srcOrd="0" destOrd="0" presId="urn:microsoft.com/office/officeart/2005/8/layout/bProcess3"/>
    <dgm:cxn modelId="{5A91FEC4-4CC4-4DAF-A31C-C4CC8613C6C8}" type="presParOf" srcId="{46BDC499-EE7B-43CE-96D3-1A9D35EB30A8}" destId="{05EE43C8-CCD9-48D2-BE14-C6B7D4E63B8C}" srcOrd="4" destOrd="0" presId="urn:microsoft.com/office/officeart/2005/8/layout/bProcess3"/>
    <dgm:cxn modelId="{9DF876A5-1ED5-417D-AF2E-08C4501B3DF6}" type="presParOf" srcId="{46BDC499-EE7B-43CE-96D3-1A9D35EB30A8}" destId="{7F9BE29E-ED83-4EC1-9D72-59A6899FB31B}" srcOrd="5" destOrd="0" presId="urn:microsoft.com/office/officeart/2005/8/layout/bProcess3"/>
    <dgm:cxn modelId="{24BE346B-25C0-4768-8F1E-A0B2084BCE6F}" type="presParOf" srcId="{7F9BE29E-ED83-4EC1-9D72-59A6899FB31B}" destId="{05E40FC4-313A-4DFD-ADA8-4F556EB2FF05}" srcOrd="0" destOrd="0" presId="urn:microsoft.com/office/officeart/2005/8/layout/bProcess3"/>
    <dgm:cxn modelId="{43D381DA-06BA-49CB-8F93-DFA5D66891B2}" type="presParOf" srcId="{46BDC499-EE7B-43CE-96D3-1A9D35EB30A8}" destId="{E57C1604-71D7-44B7-AA8D-2EB67D1A8CE7}" srcOrd="6" destOrd="0" presId="urn:microsoft.com/office/officeart/2005/8/layout/bProcess3"/>
    <dgm:cxn modelId="{BD046735-A7EF-4FC9-B3EE-A7B3D6BE328E}" type="presParOf" srcId="{46BDC499-EE7B-43CE-96D3-1A9D35EB30A8}" destId="{DDA8D568-300A-49B6-8968-E6FB28B615AD}" srcOrd="7" destOrd="0" presId="urn:microsoft.com/office/officeart/2005/8/layout/bProcess3"/>
    <dgm:cxn modelId="{F6E8A76C-22EB-4CDB-92FF-C23B6A3E5CD5}" type="presParOf" srcId="{DDA8D568-300A-49B6-8968-E6FB28B615AD}" destId="{90FBB49D-C301-4921-8865-DB9C4173C98A}" srcOrd="0" destOrd="0" presId="urn:microsoft.com/office/officeart/2005/8/layout/bProcess3"/>
    <dgm:cxn modelId="{65E9215D-7986-4070-A339-30689C1FCA8D}" type="presParOf" srcId="{46BDC499-EE7B-43CE-96D3-1A9D35EB30A8}" destId="{615B614E-C927-4A88-A490-9E01913B2775}" srcOrd="8" destOrd="0" presId="urn:microsoft.com/office/officeart/2005/8/layout/bProcess3"/>
    <dgm:cxn modelId="{74F18C1A-7FA2-4D51-9CBE-9FD8C25BD2E0}" type="presParOf" srcId="{46BDC499-EE7B-43CE-96D3-1A9D35EB30A8}" destId="{BD396934-DA25-4799-AC5E-8D0810617A0B}" srcOrd="9" destOrd="0" presId="urn:microsoft.com/office/officeart/2005/8/layout/bProcess3"/>
    <dgm:cxn modelId="{668D9DDA-45E0-425D-A654-71C96C752E80}" type="presParOf" srcId="{BD396934-DA25-4799-AC5E-8D0810617A0B}" destId="{32D913CB-DBC9-4FC3-B3A2-A7D5196DD500}" srcOrd="0" destOrd="0" presId="urn:microsoft.com/office/officeart/2005/8/layout/bProcess3"/>
    <dgm:cxn modelId="{A48E607C-7578-44F1-8456-88A4BAF603B4}" type="presParOf" srcId="{46BDC499-EE7B-43CE-96D3-1A9D35EB30A8}" destId="{7A9ABD81-7B95-4927-8925-BDBA7F10563D}" srcOrd="10" destOrd="0" presId="urn:microsoft.com/office/officeart/2005/8/layout/bProcess3"/>
    <dgm:cxn modelId="{86369219-F65B-4A36-BD99-E006004C716B}" type="presParOf" srcId="{46BDC499-EE7B-43CE-96D3-1A9D35EB30A8}" destId="{AC131A8D-C079-4D3A-8915-926935763642}" srcOrd="11" destOrd="0" presId="urn:microsoft.com/office/officeart/2005/8/layout/bProcess3"/>
    <dgm:cxn modelId="{633F45D9-9ADF-4A1C-B230-D6B15AFC9051}" type="presParOf" srcId="{AC131A8D-C079-4D3A-8915-926935763642}" destId="{01032397-6D93-4346-AA12-2017DE498600}" srcOrd="0" destOrd="0" presId="urn:microsoft.com/office/officeart/2005/8/layout/bProcess3"/>
    <dgm:cxn modelId="{EF10BD8B-E039-4699-936F-804B1910F907}" type="presParOf" srcId="{46BDC499-EE7B-43CE-96D3-1A9D35EB30A8}" destId="{1F57B459-D1AA-4571-8D3C-6EC83C80FDE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1D0CB-3AC8-48E5-85B1-96D6E5109C2D}">
      <dsp:nvSpPr>
        <dsp:cNvPr id="0" name=""/>
        <dsp:cNvSpPr/>
      </dsp:nvSpPr>
      <dsp:spPr>
        <a:xfrm>
          <a:off x="1653679" y="1133766"/>
          <a:ext cx="349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0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819071" y="1177584"/>
        <a:ext cx="19020" cy="3804"/>
      </dsp:txXfrm>
    </dsp:sp>
    <dsp:sp modelId="{04B18F99-56C0-4216-BEFF-8B95A9C51916}">
      <dsp:nvSpPr>
        <dsp:cNvPr id="0" name=""/>
        <dsp:cNvSpPr/>
      </dsp:nvSpPr>
      <dsp:spPr>
        <a:xfrm>
          <a:off x="1544" y="683306"/>
          <a:ext cx="1653935" cy="992361"/>
        </a:xfrm>
        <a:prstGeom prst="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Informatie bijeenkomst</a:t>
          </a:r>
        </a:p>
      </dsp:txBody>
      <dsp:txXfrm>
        <a:off x="1544" y="683306"/>
        <a:ext cx="1653935" cy="992361"/>
      </dsp:txXfrm>
    </dsp:sp>
    <dsp:sp modelId="{1814E4DB-A3E6-4C71-8AF7-234BDE3B1DD6}">
      <dsp:nvSpPr>
        <dsp:cNvPr id="0" name=""/>
        <dsp:cNvSpPr/>
      </dsp:nvSpPr>
      <dsp:spPr>
        <a:xfrm>
          <a:off x="3688019" y="1133766"/>
          <a:ext cx="349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05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853411" y="1177584"/>
        <a:ext cx="19020" cy="3804"/>
      </dsp:txXfrm>
    </dsp:sp>
    <dsp:sp modelId="{27C5B5A5-2067-455F-BED0-4CF6ADFDAB60}">
      <dsp:nvSpPr>
        <dsp:cNvPr id="0" name=""/>
        <dsp:cNvSpPr/>
      </dsp:nvSpPr>
      <dsp:spPr>
        <a:xfrm>
          <a:off x="2035884" y="683306"/>
          <a:ext cx="1653935" cy="992361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Intakegesprek</a:t>
          </a:r>
          <a:endParaRPr lang="nl-NL" sz="1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35884" y="683306"/>
        <a:ext cx="1653935" cy="992361"/>
      </dsp:txXfrm>
    </dsp:sp>
    <dsp:sp modelId="{7F9BE29E-ED83-4EC1-9D72-59A6899FB31B}">
      <dsp:nvSpPr>
        <dsp:cNvPr id="0" name=""/>
        <dsp:cNvSpPr/>
      </dsp:nvSpPr>
      <dsp:spPr>
        <a:xfrm>
          <a:off x="5722359" y="1133766"/>
          <a:ext cx="3513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34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5888482" y="1177584"/>
        <a:ext cx="19097" cy="3804"/>
      </dsp:txXfrm>
    </dsp:sp>
    <dsp:sp modelId="{05EE43C8-CCD9-48D2-BE14-C6B7D4E63B8C}">
      <dsp:nvSpPr>
        <dsp:cNvPr id="0" name=""/>
        <dsp:cNvSpPr/>
      </dsp:nvSpPr>
      <dsp:spPr>
        <a:xfrm>
          <a:off x="4070224" y="683306"/>
          <a:ext cx="1653935" cy="992361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</a:t>
          </a:r>
          <a:endParaRPr lang="nl-NL" sz="1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70224" y="683306"/>
        <a:ext cx="1653935" cy="992361"/>
      </dsp:txXfrm>
    </dsp:sp>
    <dsp:sp modelId="{DDA8D568-300A-49B6-8968-E6FB28B615AD}">
      <dsp:nvSpPr>
        <dsp:cNvPr id="0" name=""/>
        <dsp:cNvSpPr/>
      </dsp:nvSpPr>
      <dsp:spPr>
        <a:xfrm>
          <a:off x="828511" y="1673867"/>
          <a:ext cx="6104558" cy="349805"/>
        </a:xfrm>
        <a:custGeom>
          <a:avLst/>
          <a:gdLst/>
          <a:ahLst/>
          <a:cxnLst/>
          <a:rect l="0" t="0" r="0" b="0"/>
          <a:pathLst>
            <a:path>
              <a:moveTo>
                <a:pt x="6104558" y="0"/>
              </a:moveTo>
              <a:lnTo>
                <a:pt x="6104558" y="192002"/>
              </a:lnTo>
              <a:lnTo>
                <a:pt x="0" y="192002"/>
              </a:lnTo>
              <a:lnTo>
                <a:pt x="0" y="34980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727881" y="1846867"/>
        <a:ext cx="305819" cy="3804"/>
      </dsp:txXfrm>
    </dsp:sp>
    <dsp:sp modelId="{E57C1604-71D7-44B7-AA8D-2EB67D1A8CE7}">
      <dsp:nvSpPr>
        <dsp:cNvPr id="0" name=""/>
        <dsp:cNvSpPr/>
      </dsp:nvSpPr>
      <dsp:spPr>
        <a:xfrm>
          <a:off x="6106102" y="683306"/>
          <a:ext cx="1653935" cy="992361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VOG</a:t>
          </a:r>
          <a:endParaRPr lang="nl-NL" sz="1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106102" y="683306"/>
        <a:ext cx="1653935" cy="992361"/>
      </dsp:txXfrm>
    </dsp:sp>
    <dsp:sp modelId="{BD396934-DA25-4799-AC5E-8D0810617A0B}">
      <dsp:nvSpPr>
        <dsp:cNvPr id="0" name=""/>
        <dsp:cNvSpPr/>
      </dsp:nvSpPr>
      <dsp:spPr>
        <a:xfrm>
          <a:off x="1653679" y="2506533"/>
          <a:ext cx="349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0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819071" y="2550351"/>
        <a:ext cx="19020" cy="3804"/>
      </dsp:txXfrm>
    </dsp:sp>
    <dsp:sp modelId="{615B614E-C927-4A88-A490-9E01913B2775}">
      <dsp:nvSpPr>
        <dsp:cNvPr id="0" name=""/>
        <dsp:cNvSpPr/>
      </dsp:nvSpPr>
      <dsp:spPr>
        <a:xfrm>
          <a:off x="1544" y="2056072"/>
          <a:ext cx="1653935" cy="992361"/>
        </a:xfrm>
        <a:prstGeom prst="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Kennismaking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mentee</a:t>
          </a:r>
          <a:endParaRPr lang="nl-NL" sz="1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44" y="2056072"/>
        <a:ext cx="1653935" cy="992361"/>
      </dsp:txXfrm>
    </dsp:sp>
    <dsp:sp modelId="{AC131A8D-C079-4D3A-8915-926935763642}">
      <dsp:nvSpPr>
        <dsp:cNvPr id="0" name=""/>
        <dsp:cNvSpPr/>
      </dsp:nvSpPr>
      <dsp:spPr>
        <a:xfrm>
          <a:off x="3688019" y="2506533"/>
          <a:ext cx="349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80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3853411" y="2550351"/>
        <a:ext cx="19020" cy="3804"/>
      </dsp:txXfrm>
    </dsp:sp>
    <dsp:sp modelId="{7A9ABD81-7B95-4927-8925-BDBA7F10563D}">
      <dsp:nvSpPr>
        <dsp:cNvPr id="0" name=""/>
        <dsp:cNvSpPr/>
      </dsp:nvSpPr>
      <dsp:spPr>
        <a:xfrm>
          <a:off x="2035884" y="2056072"/>
          <a:ext cx="1653935" cy="992361"/>
        </a:xfrm>
        <a:prstGeom prst="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Bedenktijd</a:t>
          </a:r>
        </a:p>
      </dsp:txBody>
      <dsp:txXfrm>
        <a:off x="2035884" y="2056072"/>
        <a:ext cx="1653935" cy="992361"/>
      </dsp:txXfrm>
    </dsp:sp>
    <dsp:sp modelId="{1F57B459-D1AA-4571-8D3C-6EC83C80FDEF}">
      <dsp:nvSpPr>
        <dsp:cNvPr id="0" name=""/>
        <dsp:cNvSpPr/>
      </dsp:nvSpPr>
      <dsp:spPr>
        <a:xfrm>
          <a:off x="4070224" y="2056072"/>
          <a:ext cx="1653935" cy="992361"/>
        </a:xfrm>
        <a:prstGeom prst="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Start match</a:t>
          </a:r>
        </a:p>
      </dsp:txBody>
      <dsp:txXfrm>
        <a:off x="4070224" y="2056072"/>
        <a:ext cx="1653935" cy="99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4C4-E65D-49A0-9135-E04713A63BE7}" type="datetimeFigureOut">
              <a:rPr lang="nl-NL" smtClean="0"/>
              <a:t>2-2-2015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960F-D2EB-46A6-886C-3287AC385C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84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35670-9588-42D2-8D78-95DE8C2A25EF}" type="datetimeFigureOut">
              <a:rPr lang="nl-NL" smtClean="0"/>
              <a:t>2-2-2015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6A5C-3A70-4968-9C47-CF80C46D3B5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2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76A5C-3A70-4968-9C47-CF80C46D3B53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25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76A5C-3A70-4968-9C47-CF80C46D3B53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26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5790-B0B9-4C4F-950A-E0FC865EE1EC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D6A9-41B2-4676-9CCF-2DBB4B54AF54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7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253-1190-4C07-88D6-35ADB802D46D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CA-D328-47AA-B951-5120D5B56271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3323-A639-4D45-8344-7724757330AF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825A-2C5C-4FA2-94DE-A724A1E74506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1468-0718-4CFF-91DC-0C84CDBC0E89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2B2D-1A05-428A-9E5B-3827C8403545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E09-F44F-4C80-B417-F4E6D9B5F52B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731A-CD13-4CD3-8DD4-B368F8861255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E7FD-9AC5-4253-BB04-78B83E3BCC34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ABBF-8AAF-4B0F-830D-7CD783E029EF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anjefonds.nl/deelnemers-masters-mento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Mentoring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l-NL" dirty="0" smtClean="0"/>
          </a:p>
          <a:p>
            <a:pPr algn="ctr"/>
            <a:r>
              <a:rPr lang="nl-NL" dirty="0" smtClean="0"/>
              <a:t>Stichting </a:t>
            </a:r>
            <a:r>
              <a:rPr lang="nl-NL" sz="2800" dirty="0" smtClean="0"/>
              <a:t>BforYou</a:t>
            </a:r>
            <a:r>
              <a:rPr lang="nl-NL" dirty="0" smtClean="0"/>
              <a:t> 2015</a:t>
            </a:r>
          </a:p>
          <a:p>
            <a:pPr algn="ctr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C915-1E80-4BED-A001-9034A278C899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5" y="560960"/>
            <a:ext cx="3319849" cy="1561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72" y="560959"/>
            <a:ext cx="2839853" cy="15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Effecten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103312" y="1912938"/>
            <a:ext cx="509338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1" dirty="0" smtClean="0"/>
              <a:t>Emotioneel kapitaal 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b="1" i="1" dirty="0" smtClean="0"/>
              <a:t>Sociaal kapitaal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>
          <a:xfrm>
            <a:off x="6854645" y="1904773"/>
            <a:ext cx="4396339" cy="427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1" dirty="0" smtClean="0"/>
              <a:t>Cultureel kapitaal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b="1" i="1" dirty="0" smtClean="0"/>
              <a:t>Academisch kapitaal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F470-FD8F-47D0-9356-793823C15E46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29" y="2428782"/>
            <a:ext cx="4704370" cy="274358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levert het de mentor op?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Inlevingsvermogen</a:t>
            </a:r>
          </a:p>
          <a:p>
            <a:r>
              <a:rPr lang="nl-NL" dirty="0" smtClean="0"/>
              <a:t>Reflectie</a:t>
            </a:r>
          </a:p>
          <a:p>
            <a:r>
              <a:rPr lang="nl-NL" dirty="0" smtClean="0"/>
              <a:t>Flexibiliteit</a:t>
            </a:r>
          </a:p>
          <a:p>
            <a:r>
              <a:rPr lang="nl-NL" dirty="0" smtClean="0"/>
              <a:t>Meestal contact met een andere wereld</a:t>
            </a:r>
          </a:p>
          <a:p>
            <a:r>
              <a:rPr lang="nl-NL" dirty="0" err="1" smtClean="0"/>
              <a:t>Coachingsvaardigheden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CA-D328-47AA-B951-5120D5B56271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Stichting B for YOU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	Meer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3" y="1474573"/>
            <a:ext cx="6285778" cy="5000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3200" b="1" dirty="0" smtClean="0"/>
              <a:t>Diverse onderzoeken 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‘Een steuntje in de rug’ van </a:t>
            </a:r>
            <a:r>
              <a:rPr lang="nl-NL" dirty="0" err="1" smtClean="0"/>
              <a:t>Movisie</a:t>
            </a:r>
            <a:endParaRPr lang="nl-NL" dirty="0" smtClean="0"/>
          </a:p>
          <a:p>
            <a:pPr>
              <a:spcAft>
                <a:spcPts val="600"/>
              </a:spcAft>
            </a:pPr>
            <a:r>
              <a:rPr lang="nl-NL" dirty="0" smtClean="0"/>
              <a:t>‘Effectiviteit en duurzaamheid van mentorproject’ van ISW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nl-NL" sz="3200" b="1" dirty="0"/>
              <a:t>Masters in </a:t>
            </a:r>
            <a:r>
              <a:rPr lang="nl-NL" sz="3200" b="1" dirty="0" smtClean="0"/>
              <a:t>Mentoring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www.oranjefonds.nl/deelnemers-masters-mentoring</a:t>
            </a:r>
            <a:r>
              <a:rPr lang="nl-NL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nl-NL" sz="3200" b="1" i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126-A597-47E2-9701-89CA4B7E7F41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908" y="2032623"/>
            <a:ext cx="4005419" cy="30909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403" y="3762891"/>
            <a:ext cx="1358096" cy="8909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9114" y="787400"/>
            <a:ext cx="9242854" cy="1166217"/>
          </a:xfrm>
        </p:spPr>
        <p:txBody>
          <a:bodyPr>
            <a:noAutofit/>
          </a:bodyPr>
          <a:lstStyle/>
          <a:p>
            <a:pPr algn="ctr"/>
            <a:r>
              <a:rPr lang="nl-NL" dirty="0" smtClean="0">
                <a:ln w="0"/>
              </a:rPr>
              <a:t>Sponsoren  en samenwerkingspartners </a:t>
            </a:r>
            <a:endParaRPr lang="nl-NL" dirty="0">
              <a:ln w="0"/>
            </a:endParaRPr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sp>
        <p:nvSpPr>
          <p:cNvPr id="40" name="Tijdelijke aanduiding voor inhoud 2"/>
          <p:cNvSpPr>
            <a:spLocks noGrp="1"/>
          </p:cNvSpPr>
          <p:nvPr>
            <p:ph idx="1"/>
          </p:nvPr>
        </p:nvSpPr>
        <p:spPr>
          <a:xfrm>
            <a:off x="578183" y="2215766"/>
            <a:ext cx="2520280" cy="2910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400" dirty="0" smtClean="0"/>
              <a:t>   </a:t>
            </a:r>
            <a:r>
              <a:rPr lang="nl-NL" sz="1400" i="1" dirty="0" smtClean="0"/>
              <a:t>Gebied Noord en </a:t>
            </a:r>
            <a:r>
              <a:rPr lang="nl-NL" sz="1400" i="1" dirty="0" err="1" smtClean="0"/>
              <a:t>Feijenoord</a:t>
            </a:r>
            <a:endParaRPr lang="nl-NL" sz="1400" i="1" dirty="0" smtClean="0"/>
          </a:p>
          <a:p>
            <a:pPr lvl="0"/>
            <a:endParaRPr lang="nl-NL" sz="1800" dirty="0"/>
          </a:p>
          <a:p>
            <a:pPr lvl="0"/>
            <a:endParaRPr lang="nl-NL" sz="1800" dirty="0" smtClean="0"/>
          </a:p>
          <a:p>
            <a:pPr lvl="0"/>
            <a:endParaRPr lang="nl-NL" sz="1800" dirty="0"/>
          </a:p>
          <a:p>
            <a:pPr lvl="0"/>
            <a:endParaRPr lang="nl-NL" sz="1800" dirty="0" smtClean="0"/>
          </a:p>
          <a:p>
            <a:pPr lvl="0"/>
            <a:endParaRPr lang="nl-NL" sz="1800" dirty="0"/>
          </a:p>
          <a:p>
            <a:pPr lvl="0"/>
            <a:endParaRPr lang="nl-NL" sz="1800" dirty="0" smtClean="0"/>
          </a:p>
          <a:p>
            <a:pPr marL="0" lvl="0" indent="0">
              <a:buNone/>
            </a:pPr>
            <a:endParaRPr lang="nl-NL" sz="1800" dirty="0" smtClean="0"/>
          </a:p>
          <a:p>
            <a:pPr lvl="0"/>
            <a:endParaRPr lang="nl-NL" sz="1800" dirty="0"/>
          </a:p>
          <a:p>
            <a:endParaRPr lang="nl-NL" dirty="0"/>
          </a:p>
        </p:txBody>
      </p:sp>
      <p:sp>
        <p:nvSpPr>
          <p:cNvPr id="41" name="Tijdelijke aanduiding voor inhoud 2"/>
          <p:cNvSpPr txBox="1">
            <a:spLocks/>
          </p:cNvSpPr>
          <p:nvPr/>
        </p:nvSpPr>
        <p:spPr>
          <a:xfrm>
            <a:off x="4017401" y="4679190"/>
            <a:ext cx="2376263" cy="166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St. Burgerweeshuis Delfshaven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G. Ph. Verhagen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Van Cappellen st.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Rotary Capelle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Rotary Nieuwerkerk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Rotary Maassluis</a:t>
            </a:r>
          </a:p>
          <a:p>
            <a:pPr marL="68580" lvl="0" indent="0">
              <a:buNone/>
            </a:pPr>
            <a:r>
              <a:rPr lang="nl-NL" sz="1200" dirty="0" err="1" smtClean="0">
                <a:solidFill>
                  <a:schemeClr val="tx1"/>
                </a:solidFill>
              </a:rPr>
              <a:t>Haëlla</a:t>
            </a:r>
            <a:r>
              <a:rPr lang="nl-NL" sz="1200" dirty="0" smtClean="0">
                <a:solidFill>
                  <a:schemeClr val="tx1"/>
                </a:solidFill>
              </a:rPr>
              <a:t> stichting</a:t>
            </a:r>
          </a:p>
          <a:p>
            <a:pPr marL="68580" lvl="0" indent="0">
              <a:buNone/>
            </a:pPr>
            <a:r>
              <a:rPr lang="nl-NL" sz="1200" dirty="0" smtClean="0">
                <a:solidFill>
                  <a:schemeClr val="tx1"/>
                </a:solidFill>
              </a:rPr>
              <a:t>St</a:t>
            </a:r>
            <a:r>
              <a:rPr lang="nl-NL" sz="1200" dirty="0">
                <a:solidFill>
                  <a:schemeClr val="tx1"/>
                </a:solidFill>
              </a:rPr>
              <a:t>. Animus </a:t>
            </a:r>
            <a:r>
              <a:rPr lang="nl-NL" sz="1200" dirty="0" err="1">
                <a:solidFill>
                  <a:schemeClr val="tx1"/>
                </a:solidFill>
              </a:rPr>
              <a:t>Donandi</a:t>
            </a:r>
            <a:endParaRPr lang="nl-NL" sz="1200" dirty="0">
              <a:solidFill>
                <a:schemeClr val="tx1"/>
              </a:solidFill>
            </a:endParaRPr>
          </a:p>
          <a:p>
            <a:pPr lvl="0"/>
            <a:endParaRPr lang="nl-NL" sz="1600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4"/>
          <a:srcRect t="29293" b="32209"/>
          <a:stretch/>
        </p:blipFill>
        <p:spPr>
          <a:xfrm>
            <a:off x="578183" y="1819692"/>
            <a:ext cx="2559952" cy="32419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682" y="1736768"/>
            <a:ext cx="1230689" cy="65301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810" y="1853471"/>
            <a:ext cx="1742461" cy="41790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13" y="3553812"/>
            <a:ext cx="3527926" cy="291083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779" y="2813995"/>
            <a:ext cx="1634188" cy="549550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764" y="3973679"/>
            <a:ext cx="1352921" cy="705511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353" y="3979296"/>
            <a:ext cx="1106550" cy="716002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5702" y="2796852"/>
            <a:ext cx="1959321" cy="511547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6111" y="5127329"/>
            <a:ext cx="1396105" cy="237765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1260" y="5994638"/>
            <a:ext cx="1654522" cy="236965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308" y="4946569"/>
            <a:ext cx="1237595" cy="554784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5213" y="5817753"/>
            <a:ext cx="1212349" cy="696200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3829" y="1736768"/>
            <a:ext cx="1093179" cy="140075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73981" y="1790003"/>
            <a:ext cx="1138828" cy="599783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8838" y="2700166"/>
            <a:ext cx="1548518" cy="256054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6426" y="1634542"/>
            <a:ext cx="981069" cy="1138410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09037" y="2956220"/>
            <a:ext cx="1054699" cy="68890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9225" y="4329966"/>
            <a:ext cx="713294" cy="10242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54993" y="4582198"/>
            <a:ext cx="2053845" cy="3084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74573" y="4065554"/>
            <a:ext cx="1293020" cy="6136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85166" y="3287171"/>
            <a:ext cx="1331940" cy="8243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55890" y="3546164"/>
            <a:ext cx="1432684" cy="4511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09037" y="4894200"/>
            <a:ext cx="1127858" cy="49381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63979" y="5223961"/>
            <a:ext cx="998992" cy="10872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12068" y="5613511"/>
            <a:ext cx="1463525" cy="76225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20530" y="5669025"/>
            <a:ext cx="1067093" cy="8068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939587" y="5195847"/>
            <a:ext cx="1089083" cy="1089083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Ambassadeurs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1561754" y="1573856"/>
            <a:ext cx="4039292" cy="45702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l-NL" sz="3200" dirty="0"/>
              <a:t>Ton Wesselink </a:t>
            </a:r>
            <a:endParaRPr lang="nl-NL" sz="3200" dirty="0" smtClean="0"/>
          </a:p>
          <a:p>
            <a:pPr lvl="1"/>
            <a:r>
              <a:rPr lang="nl-NL" dirty="0" smtClean="0"/>
              <a:t>directeur </a:t>
            </a:r>
            <a:r>
              <a:rPr lang="nl-NL" dirty="0"/>
              <a:t>SS Rotterdam</a:t>
            </a:r>
          </a:p>
          <a:p>
            <a:pPr lvl="0"/>
            <a:r>
              <a:rPr lang="en-GB" sz="3200" dirty="0" err="1"/>
              <a:t>Sherita</a:t>
            </a:r>
            <a:r>
              <a:rPr lang="en-GB" sz="3200" dirty="0"/>
              <a:t> </a:t>
            </a:r>
            <a:r>
              <a:rPr lang="en-GB" sz="3200" dirty="0" err="1"/>
              <a:t>Narain</a:t>
            </a:r>
            <a:r>
              <a:rPr lang="en-GB" sz="3200" dirty="0"/>
              <a:t> </a:t>
            </a:r>
            <a:endParaRPr lang="en-GB" sz="3200" dirty="0" smtClean="0"/>
          </a:p>
          <a:p>
            <a:pPr lvl="1"/>
            <a:r>
              <a:rPr lang="en-GB" dirty="0" err="1" smtClean="0"/>
              <a:t>directeur</a:t>
            </a:r>
            <a:r>
              <a:rPr lang="en-GB" dirty="0" smtClean="0"/>
              <a:t> </a:t>
            </a:r>
            <a:r>
              <a:rPr lang="en-GB" dirty="0" err="1"/>
              <a:t>Thermen</a:t>
            </a:r>
            <a:r>
              <a:rPr lang="en-GB" dirty="0"/>
              <a:t> Holiday</a:t>
            </a:r>
            <a:endParaRPr lang="nl-NL" dirty="0"/>
          </a:p>
          <a:p>
            <a:pPr lvl="0"/>
            <a:r>
              <a:rPr lang="nl-NL" sz="3200" dirty="0" smtClean="0"/>
              <a:t>Marc </a:t>
            </a:r>
            <a:r>
              <a:rPr lang="nl-NL" sz="3200" dirty="0"/>
              <a:t>van </a:t>
            </a:r>
            <a:r>
              <a:rPr lang="nl-NL" sz="3200" dirty="0" err="1"/>
              <a:t>Staveren</a:t>
            </a:r>
            <a:r>
              <a:rPr lang="nl-NL" sz="3200" dirty="0"/>
              <a:t> </a:t>
            </a:r>
          </a:p>
          <a:p>
            <a:pPr lvl="1"/>
            <a:r>
              <a:rPr lang="nl-NL" dirty="0" smtClean="0"/>
              <a:t>directeur </a:t>
            </a:r>
            <a:r>
              <a:rPr lang="nl-NL" dirty="0"/>
              <a:t>Men at </a:t>
            </a:r>
            <a:r>
              <a:rPr lang="nl-NL" dirty="0" err="1"/>
              <a:t>Work</a:t>
            </a:r>
            <a:endParaRPr lang="nl-NL" dirty="0"/>
          </a:p>
          <a:p>
            <a:pPr lvl="0"/>
            <a:r>
              <a:rPr lang="nl-NL" sz="3200" dirty="0"/>
              <a:t>Mai Elmar 	</a:t>
            </a:r>
            <a:endParaRPr lang="nl-NL" sz="3200" dirty="0" smtClean="0"/>
          </a:p>
          <a:p>
            <a:pPr lvl="1"/>
            <a:r>
              <a:rPr lang="nl-NL" dirty="0" smtClean="0"/>
              <a:t>directeur </a:t>
            </a:r>
            <a:r>
              <a:rPr lang="nl-NL" dirty="0"/>
              <a:t>Cruiseport Rotterdam</a:t>
            </a:r>
          </a:p>
          <a:p>
            <a:pPr lvl="0"/>
            <a:r>
              <a:rPr lang="nl-NL" sz="3200" dirty="0"/>
              <a:t>Melanie Post van </a:t>
            </a:r>
            <a:r>
              <a:rPr lang="nl-NL" sz="3200" dirty="0" smtClean="0"/>
              <a:t>Ophem</a:t>
            </a:r>
          </a:p>
          <a:p>
            <a:pPr lvl="1"/>
            <a:r>
              <a:rPr lang="nl-NL" dirty="0" err="1" smtClean="0"/>
              <a:t>vz</a:t>
            </a:r>
            <a:r>
              <a:rPr lang="nl-NL" dirty="0" smtClean="0"/>
              <a:t> </a:t>
            </a:r>
            <a:r>
              <a:rPr lang="nl-NL" dirty="0"/>
              <a:t>RRKC en </a:t>
            </a:r>
            <a:r>
              <a:rPr lang="nl-NL" dirty="0" err="1"/>
              <a:t>Roterodamum</a:t>
            </a:r>
            <a:endParaRPr lang="nl-NL" dirty="0"/>
          </a:p>
          <a:p>
            <a:pPr lvl="0"/>
            <a:r>
              <a:rPr lang="nl-NL" sz="3200" dirty="0"/>
              <a:t>Jean Paul </a:t>
            </a:r>
            <a:r>
              <a:rPr lang="nl-NL" sz="3200" dirty="0" err="1" smtClean="0"/>
              <a:t>Boëtius</a:t>
            </a:r>
            <a:r>
              <a:rPr lang="nl-NL" sz="3200" dirty="0" smtClean="0"/>
              <a:t> </a:t>
            </a:r>
          </a:p>
          <a:p>
            <a:pPr lvl="1"/>
            <a:r>
              <a:rPr lang="nl-NL" dirty="0" smtClean="0"/>
              <a:t>voetballer </a:t>
            </a:r>
            <a:r>
              <a:rPr lang="nl-NL" dirty="0"/>
              <a:t>Feyenoord</a:t>
            </a:r>
          </a:p>
          <a:p>
            <a:pPr lvl="0"/>
            <a:r>
              <a:rPr lang="nl-NL" sz="3200" dirty="0"/>
              <a:t>Lionel Eersteling </a:t>
            </a:r>
          </a:p>
          <a:p>
            <a:pPr lvl="1"/>
            <a:r>
              <a:rPr lang="nl-NL" dirty="0" smtClean="0"/>
              <a:t>directeur  </a:t>
            </a:r>
            <a:r>
              <a:rPr lang="nl-NL" dirty="0"/>
              <a:t>Bodymentors</a:t>
            </a:r>
          </a:p>
          <a:p>
            <a:pPr lvl="0"/>
            <a:r>
              <a:rPr lang="nl-NL" sz="3200" dirty="0" err="1"/>
              <a:t>Yootha</a:t>
            </a:r>
            <a:r>
              <a:rPr lang="nl-NL" sz="3200" dirty="0"/>
              <a:t> Wong-</a:t>
            </a:r>
            <a:r>
              <a:rPr lang="nl-NL" sz="3200" dirty="0" err="1"/>
              <a:t>Loi</a:t>
            </a:r>
            <a:r>
              <a:rPr lang="nl-NL" sz="3200" dirty="0"/>
              <a:t>-</a:t>
            </a:r>
            <a:r>
              <a:rPr lang="nl-NL" sz="3200" dirty="0" err="1"/>
              <a:t>Sing</a:t>
            </a:r>
            <a:r>
              <a:rPr lang="nl-NL" sz="3200" dirty="0"/>
              <a:t> </a:t>
            </a:r>
            <a:endParaRPr lang="nl-NL" sz="3200" dirty="0" smtClean="0"/>
          </a:p>
          <a:p>
            <a:pPr lvl="1"/>
            <a:r>
              <a:rPr lang="nl-NL" dirty="0" smtClean="0"/>
              <a:t>actrice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>
          <a:xfrm>
            <a:off x="6805218" y="1573856"/>
            <a:ext cx="4396339" cy="5147619"/>
          </a:xfrm>
        </p:spPr>
        <p:txBody>
          <a:bodyPr>
            <a:normAutofit fontScale="62500" lnSpcReduction="20000"/>
          </a:bodyPr>
          <a:lstStyle/>
          <a:p>
            <a:r>
              <a:rPr lang="nl-NL" sz="3200" dirty="0"/>
              <a:t>Prof. Dr. Han Entzinger </a:t>
            </a:r>
            <a:endParaRPr lang="nl-NL" sz="3200" dirty="0" smtClean="0"/>
          </a:p>
          <a:p>
            <a:pPr lvl="1"/>
            <a:r>
              <a:rPr lang="nl-NL" dirty="0" smtClean="0"/>
              <a:t>EUR</a:t>
            </a:r>
            <a:endParaRPr lang="nl-NL" dirty="0"/>
          </a:p>
          <a:p>
            <a:pPr lvl="0"/>
            <a:r>
              <a:rPr lang="nl-NL" sz="3200" dirty="0" smtClean="0"/>
              <a:t>Ruth </a:t>
            </a:r>
            <a:r>
              <a:rPr lang="nl-NL" sz="3200" dirty="0"/>
              <a:t>Jacott </a:t>
            </a:r>
            <a:r>
              <a:rPr lang="nl-NL" sz="3200" dirty="0" smtClean="0"/>
              <a:t> </a:t>
            </a:r>
          </a:p>
          <a:p>
            <a:pPr lvl="1"/>
            <a:r>
              <a:rPr lang="nl-NL" dirty="0" smtClean="0"/>
              <a:t>artiest</a:t>
            </a:r>
            <a:endParaRPr lang="nl-NL" dirty="0"/>
          </a:p>
          <a:p>
            <a:pPr lvl="0"/>
            <a:r>
              <a:rPr lang="nl-NL" sz="3200" dirty="0"/>
              <a:t>Mark van der Eerden </a:t>
            </a:r>
          </a:p>
          <a:p>
            <a:pPr lvl="1"/>
            <a:r>
              <a:rPr lang="nl-NL" dirty="0" smtClean="0"/>
              <a:t>oud directeur </a:t>
            </a:r>
            <a:r>
              <a:rPr lang="nl-NL" dirty="0"/>
              <a:t>SBAW</a:t>
            </a:r>
          </a:p>
          <a:p>
            <a:pPr lvl="0"/>
            <a:r>
              <a:rPr lang="nl-NL" sz="3200" dirty="0"/>
              <a:t>Frans </a:t>
            </a:r>
            <a:r>
              <a:rPr lang="nl-NL" sz="3200" dirty="0" err="1"/>
              <a:t>Lavooij</a:t>
            </a:r>
            <a:r>
              <a:rPr lang="nl-NL" sz="3200" dirty="0"/>
              <a:t> </a:t>
            </a:r>
          </a:p>
          <a:p>
            <a:pPr lvl="1"/>
            <a:r>
              <a:rPr lang="nl-NL" dirty="0" smtClean="0"/>
              <a:t>oud </a:t>
            </a:r>
            <a:r>
              <a:rPr lang="nl-NL" dirty="0" err="1"/>
              <a:t>vz</a:t>
            </a:r>
            <a:r>
              <a:rPr lang="nl-NL" dirty="0"/>
              <a:t> </a:t>
            </a:r>
            <a:r>
              <a:rPr lang="nl-NL" dirty="0" err="1"/>
              <a:t>KvKoophandel</a:t>
            </a:r>
            <a:r>
              <a:rPr lang="nl-NL" dirty="0"/>
              <a:t> Nederland</a:t>
            </a:r>
          </a:p>
          <a:p>
            <a:pPr lvl="0"/>
            <a:r>
              <a:rPr lang="nl-NL" sz="3200" dirty="0"/>
              <a:t>Jos van de Vegt </a:t>
            </a:r>
          </a:p>
          <a:p>
            <a:pPr lvl="1"/>
            <a:r>
              <a:rPr lang="nl-NL" dirty="0" smtClean="0"/>
              <a:t>oud </a:t>
            </a:r>
            <a:r>
              <a:rPr lang="nl-NL" dirty="0" err="1"/>
              <a:t>vz</a:t>
            </a:r>
            <a:r>
              <a:rPr lang="nl-NL" dirty="0"/>
              <a:t> KvK Rotterdam</a:t>
            </a:r>
          </a:p>
          <a:p>
            <a:pPr lvl="0"/>
            <a:r>
              <a:rPr lang="nl-NL" sz="3200" dirty="0"/>
              <a:t>Ton </a:t>
            </a:r>
            <a:r>
              <a:rPr lang="nl-NL" sz="3200" dirty="0" smtClean="0"/>
              <a:t>Geerts </a:t>
            </a:r>
          </a:p>
          <a:p>
            <a:pPr lvl="1"/>
            <a:r>
              <a:rPr lang="nl-NL" dirty="0" smtClean="0"/>
              <a:t>directeur </a:t>
            </a:r>
            <a:r>
              <a:rPr lang="nl-NL" dirty="0" err="1"/>
              <a:t>Panteia</a:t>
            </a:r>
            <a:endParaRPr lang="nl-NL" dirty="0"/>
          </a:p>
          <a:p>
            <a:pPr lvl="0"/>
            <a:r>
              <a:rPr lang="nl-NL" sz="3200" dirty="0"/>
              <a:t>Korrie Louwes </a:t>
            </a:r>
            <a:endParaRPr lang="nl-NL" sz="3200" dirty="0" smtClean="0"/>
          </a:p>
          <a:p>
            <a:pPr lvl="1"/>
            <a:r>
              <a:rPr lang="nl-NL" dirty="0" smtClean="0"/>
              <a:t>oud </a:t>
            </a:r>
            <a:r>
              <a:rPr lang="nl-NL" dirty="0"/>
              <a:t>wethouder Rotterdam</a:t>
            </a:r>
          </a:p>
          <a:p>
            <a:pPr lvl="0"/>
            <a:r>
              <a:rPr lang="nl-NL" sz="3200" dirty="0"/>
              <a:t>Hans </a:t>
            </a:r>
            <a:r>
              <a:rPr lang="nl-NL" sz="3200" dirty="0" smtClean="0"/>
              <a:t>Vervat </a:t>
            </a:r>
          </a:p>
          <a:p>
            <a:pPr lvl="1"/>
            <a:r>
              <a:rPr lang="nl-NL" dirty="0" smtClean="0"/>
              <a:t>directeur </a:t>
            </a:r>
            <a:r>
              <a:rPr lang="nl-NL" dirty="0" err="1"/>
              <a:t>Matrans</a:t>
            </a:r>
            <a:endParaRPr lang="nl-NL" dirty="0"/>
          </a:p>
          <a:p>
            <a:pPr lvl="0"/>
            <a:r>
              <a:rPr lang="nl-NL" sz="3200" dirty="0"/>
              <a:t>Niek </a:t>
            </a:r>
            <a:r>
              <a:rPr lang="nl-NL" sz="3200" dirty="0" smtClean="0"/>
              <a:t>Baar </a:t>
            </a:r>
          </a:p>
          <a:p>
            <a:pPr lvl="1"/>
            <a:r>
              <a:rPr lang="nl-NL" dirty="0" smtClean="0"/>
              <a:t>talentvol </a:t>
            </a:r>
            <a:r>
              <a:rPr lang="nl-NL" dirty="0"/>
              <a:t>violist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F470-FD8F-47D0-9356-793823C15E46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komt aan bod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 smtClean="0"/>
              <a:t>Wat is Mentoring?</a:t>
            </a:r>
          </a:p>
          <a:p>
            <a:r>
              <a:rPr lang="nl-NL" sz="3200" dirty="0" smtClean="0"/>
              <a:t>Klassieke mentoring</a:t>
            </a:r>
          </a:p>
          <a:p>
            <a:r>
              <a:rPr lang="nl-NL" sz="3200" dirty="0" smtClean="0"/>
              <a:t>Mentoring voor wie?</a:t>
            </a:r>
          </a:p>
          <a:p>
            <a:r>
              <a:rPr lang="nl-NL" sz="3200" dirty="0" smtClean="0"/>
              <a:t>Proces en Fasen</a:t>
            </a:r>
          </a:p>
          <a:p>
            <a:r>
              <a:rPr lang="nl-NL" sz="3200" dirty="0" smtClean="0"/>
              <a:t>Effecten</a:t>
            </a:r>
          </a:p>
          <a:p>
            <a:endParaRPr lang="nl-NL" sz="3200" dirty="0"/>
          </a:p>
          <a:p>
            <a:pPr marL="0" indent="0">
              <a:buNone/>
            </a:pPr>
            <a:r>
              <a:rPr lang="nl-NL" sz="3600" i="1" dirty="0" smtClean="0"/>
              <a:t>Wie heeft er zelf  iemand gehad die een voorbeeld voor je is geweest?</a:t>
            </a:r>
            <a:endParaRPr lang="nl-NL" sz="3600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CA-D328-47AA-B951-5120D5B56271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Stichting</a:t>
            </a:r>
            <a:r>
              <a:rPr lang="en-US" dirty="0" smtClean="0"/>
              <a:t> B for You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717" y="1690688"/>
            <a:ext cx="4755292" cy="31701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Mentoring in de oudheid</a:t>
            </a: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i="1" dirty="0" smtClean="0"/>
              <a:t>Verhaal van Homerus</a:t>
            </a:r>
          </a:p>
          <a:p>
            <a:pPr marL="0" indent="0">
              <a:buNone/>
            </a:pPr>
            <a:r>
              <a:rPr lang="nl-NL" dirty="0" smtClean="0"/>
              <a:t>Mentor en </a:t>
            </a:r>
            <a:r>
              <a:rPr lang="nl-NL" dirty="0" err="1" smtClean="0"/>
              <a:t>Telemachos</a:t>
            </a:r>
            <a:r>
              <a:rPr lang="nl-NL" dirty="0" smtClean="0"/>
              <a:t>, zoon van Odysseus</a:t>
            </a:r>
          </a:p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r>
              <a:rPr lang="nl-NL" sz="3200" b="1" i="1" dirty="0" smtClean="0"/>
              <a:t>Hoofddoel van mentoring</a:t>
            </a:r>
          </a:p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r>
              <a:rPr lang="nl-NL" sz="3200" b="1" i="1" dirty="0" smtClean="0"/>
              <a:t>Aanpak</a:t>
            </a:r>
            <a:r>
              <a:rPr lang="nl-NL" sz="3200" b="1" i="1" dirty="0"/>
              <a:t> </a:t>
            </a:r>
            <a:endParaRPr lang="nl-NL" sz="3200" b="1" i="1" dirty="0" smtClean="0"/>
          </a:p>
          <a:p>
            <a:pPr marL="0" indent="0">
              <a:buNone/>
            </a:pPr>
            <a:r>
              <a:rPr lang="nl-NL" dirty="0"/>
              <a:t>K</a:t>
            </a:r>
            <a:r>
              <a:rPr lang="nl-NL" dirty="0" smtClean="0"/>
              <a:t>lassieke </a:t>
            </a:r>
            <a:r>
              <a:rPr lang="nl-NL" dirty="0"/>
              <a:t>mentoring</a:t>
            </a:r>
          </a:p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83F7-9832-4A09-96DF-8959EAA93EFD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242" y="1472911"/>
            <a:ext cx="4346864" cy="434686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954"/>
          </a:xfrm>
        </p:spPr>
        <p:txBody>
          <a:bodyPr/>
          <a:lstStyle/>
          <a:p>
            <a:pPr algn="ctr"/>
            <a:r>
              <a:rPr lang="nl-NL" dirty="0" smtClean="0"/>
              <a:t>Soorten mentoring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r>
              <a:rPr lang="nl-NL" b="1" i="1" dirty="0" err="1" smtClean="0"/>
              <a:t>Tutoring</a:t>
            </a:r>
            <a:r>
              <a:rPr lang="nl-NL" b="1" i="1" dirty="0" smtClean="0"/>
              <a:t>/</a:t>
            </a:r>
            <a:r>
              <a:rPr lang="nl-NL" b="1" i="1" dirty="0" err="1" smtClean="0"/>
              <a:t>studentmentoring</a:t>
            </a:r>
            <a:endParaRPr lang="nl-NL" b="1" i="1" dirty="0" smtClean="0"/>
          </a:p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r>
              <a:rPr lang="nl-NL" b="1" i="1" dirty="0" smtClean="0"/>
              <a:t>Klassieke mentoring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b="1" i="1" dirty="0" smtClean="0"/>
              <a:t>De betaalde professional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8ECA-D328-47AA-B951-5120D5B56271}" type="datetime1">
              <a:rPr lang="nl-NL" smtClean="0"/>
              <a:t>2-2-2015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Stichting</a:t>
            </a:r>
            <a:r>
              <a:rPr lang="en-US" dirty="0" smtClean="0"/>
              <a:t> B for You</a:t>
            </a:r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37" y="2081314"/>
            <a:ext cx="4883319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Klassieke mentoring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3200" b="1" i="1" dirty="0" smtClean="0"/>
              <a:t>Kenmerken</a:t>
            </a:r>
          </a:p>
          <a:p>
            <a:r>
              <a:rPr lang="nl-NL" dirty="0" smtClean="0"/>
              <a:t>1-op-1 </a:t>
            </a:r>
            <a:r>
              <a:rPr lang="nl-NL" dirty="0"/>
              <a:t>activiteit </a:t>
            </a:r>
            <a:endParaRPr lang="nl-NL" dirty="0" smtClean="0"/>
          </a:p>
          <a:p>
            <a:r>
              <a:rPr lang="nl-NL" dirty="0" smtClean="0"/>
              <a:t>Ontwikkelen </a:t>
            </a:r>
            <a:r>
              <a:rPr lang="nl-NL" dirty="0"/>
              <a:t>van (reeds aanwezige) </a:t>
            </a:r>
            <a:r>
              <a:rPr lang="nl-NL" dirty="0" smtClean="0"/>
              <a:t>vaardigheden</a:t>
            </a:r>
          </a:p>
          <a:p>
            <a:r>
              <a:rPr lang="nl-NL" b="1" dirty="0" smtClean="0"/>
              <a:t>Niet</a:t>
            </a:r>
            <a:r>
              <a:rPr lang="nl-NL" dirty="0" smtClean="0"/>
              <a:t> </a:t>
            </a:r>
            <a:r>
              <a:rPr lang="nl-NL" dirty="0"/>
              <a:t>het geven van </a:t>
            </a:r>
            <a:r>
              <a:rPr lang="nl-NL" dirty="0" smtClean="0"/>
              <a:t>instructies</a:t>
            </a:r>
          </a:p>
          <a:p>
            <a:r>
              <a:rPr lang="nl-NL" dirty="0" smtClean="0"/>
              <a:t>Op basis van gelijkwaardigheid</a:t>
            </a:r>
            <a:endParaRPr lang="nl-NL" dirty="0"/>
          </a:p>
          <a:p>
            <a:r>
              <a:rPr lang="nl-NL" dirty="0" smtClean="0"/>
              <a:t>De mentor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is breed maatschappelijk georiënteerd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committeert </a:t>
            </a:r>
            <a:r>
              <a:rPr lang="nl-NL" sz="2400" dirty="0"/>
              <a:t>zich </a:t>
            </a:r>
            <a:r>
              <a:rPr lang="nl-NL" sz="2400" dirty="0" smtClean="0"/>
              <a:t>minimaal </a:t>
            </a:r>
            <a:r>
              <a:rPr lang="nl-NL" sz="2400" dirty="0"/>
              <a:t>1 </a:t>
            </a:r>
            <a:r>
              <a:rPr lang="nl-NL" sz="2400" dirty="0" smtClean="0"/>
              <a:t>jaar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60EE-0EA7-45B2-A5F8-B93C6D2C69D2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982" y="3449341"/>
            <a:ext cx="4634357" cy="308957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Wanneer mentoring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16429" y="1910443"/>
            <a:ext cx="10458449" cy="4531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b="1" i="1" dirty="0" smtClean="0"/>
          </a:p>
          <a:p>
            <a:pPr marL="0" indent="0">
              <a:buNone/>
            </a:pPr>
            <a:endParaRPr lang="nl-NL" sz="3200" b="1" i="1" dirty="0"/>
          </a:p>
          <a:p>
            <a:pPr marL="0" indent="0">
              <a:buNone/>
            </a:pPr>
            <a:r>
              <a:rPr lang="nl-NL" sz="3200" b="1" i="1" dirty="0" smtClean="0"/>
              <a:t>Wanneer wel?</a:t>
            </a:r>
            <a:r>
              <a:rPr lang="nl-NL" sz="3200" b="1" dirty="0"/>
              <a:t> </a:t>
            </a:r>
            <a:endParaRPr lang="nl-NL" sz="3200" b="1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3200" b="1" i="1" dirty="0" smtClean="0"/>
              <a:t>		Wanneer niet?</a:t>
            </a:r>
          </a:p>
          <a:p>
            <a:endParaRPr lang="nl-NL" sz="2000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74C3-675B-4AE7-B789-495EA971EB85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8" y="2324772"/>
            <a:ext cx="4943040" cy="32355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71826">
            <a:off x="7299211" y="1911042"/>
            <a:ext cx="4377201" cy="273102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8200" y="377990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Wat en voor wie? 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646109" y="1703554"/>
            <a:ext cx="7611200" cy="4993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/>
              <a:t>-talentontwikkeling</a:t>
            </a:r>
          </a:p>
          <a:p>
            <a:pPr marL="0" indent="0">
              <a:buNone/>
            </a:pPr>
            <a:r>
              <a:rPr lang="nl-NL" dirty="0" smtClean="0"/>
              <a:t>-andere leefomgeving</a:t>
            </a:r>
          </a:p>
          <a:p>
            <a:pPr marL="0" indent="0">
              <a:buNone/>
            </a:pPr>
            <a:r>
              <a:rPr lang="nl-NL" dirty="0" smtClean="0"/>
              <a:t>-persoonlijke ontwikkeling</a:t>
            </a:r>
          </a:p>
          <a:p>
            <a:pPr marL="0" indent="0">
              <a:buNone/>
            </a:pPr>
            <a:r>
              <a:rPr lang="nl-NL" dirty="0" smtClean="0"/>
              <a:t>Voor kinderen:</a:t>
            </a:r>
          </a:p>
          <a:p>
            <a:pPr marL="0" indent="0">
              <a:buNone/>
            </a:pPr>
            <a:r>
              <a:rPr lang="nl-NL" dirty="0" smtClean="0"/>
              <a:t>-in </a:t>
            </a:r>
            <a:r>
              <a:rPr lang="nl-NL" dirty="0"/>
              <a:t>een situatie van(sociale) </a:t>
            </a:r>
            <a:r>
              <a:rPr lang="nl-NL" dirty="0" smtClean="0"/>
              <a:t>achterstand/netwerk</a:t>
            </a:r>
          </a:p>
          <a:p>
            <a:pPr marL="0" indent="0">
              <a:buNone/>
            </a:pPr>
            <a:r>
              <a:rPr lang="nl-NL" dirty="0" smtClean="0"/>
              <a:t>-te grote </a:t>
            </a:r>
            <a:r>
              <a:rPr lang="nl-NL" dirty="0"/>
              <a:t>verantwoordelijkheid </a:t>
            </a:r>
          </a:p>
          <a:p>
            <a:pPr marL="0" lvl="0" indent="0">
              <a:buNone/>
            </a:pPr>
            <a:r>
              <a:rPr lang="nl-NL" dirty="0" smtClean="0"/>
              <a:t>-gemotiveerd zijn voor een mentortraject</a:t>
            </a:r>
          </a:p>
          <a:p>
            <a:pPr marL="0" indent="0">
              <a:buNone/>
            </a:pPr>
            <a:r>
              <a:rPr lang="nl-NL" dirty="0" smtClean="0"/>
              <a:t>-leven </a:t>
            </a:r>
            <a:r>
              <a:rPr lang="nl-NL" dirty="0"/>
              <a:t>tussen twee </a:t>
            </a:r>
            <a:r>
              <a:rPr lang="nl-NL" dirty="0" smtClean="0"/>
              <a:t>culturen/identiteitsproblemen</a:t>
            </a:r>
          </a:p>
          <a:p>
            <a:pPr marL="0" indent="0">
              <a:buNone/>
            </a:pPr>
            <a:r>
              <a:rPr lang="nl-NL" dirty="0" smtClean="0"/>
              <a:t>-gebrek aan rolmodel</a:t>
            </a:r>
            <a:endParaRPr lang="nl-NL" dirty="0"/>
          </a:p>
          <a:p>
            <a:pPr marL="0" lvl="0" indent="0">
              <a:buNone/>
            </a:pPr>
            <a:endParaRPr lang="nl-NL" sz="3200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"/>
          </p:nvPr>
        </p:nvSpPr>
        <p:spPr>
          <a:xfrm>
            <a:off x="5863415" y="1605317"/>
            <a:ext cx="4396339" cy="576262"/>
          </a:xfrm>
        </p:spPr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   </a:t>
            </a:r>
          </a:p>
          <a:p>
            <a:endParaRPr lang="nl-NL" sz="9600" i="1" dirty="0"/>
          </a:p>
          <a:p>
            <a:endParaRPr lang="nl-NL" sz="9600" i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Mentortraject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000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4130-4D4C-4C72-A074-102130732F5F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39693086"/>
              </p:ext>
            </p:extLst>
          </p:nvPr>
        </p:nvGraphicFramePr>
        <p:xfrm>
          <a:off x="2347784" y="1993557"/>
          <a:ext cx="7760044" cy="373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82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5744"/>
            <a:ext cx="10515600" cy="1764324"/>
          </a:xfrm>
        </p:spPr>
        <p:txBody>
          <a:bodyPr/>
          <a:lstStyle/>
          <a:p>
            <a:pPr algn="ctr"/>
            <a:r>
              <a:rPr lang="nl-NL" dirty="0" smtClean="0"/>
              <a:t>Fasen in mentoring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6285" y="1693308"/>
            <a:ext cx="5844158" cy="442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/>
              <a:t>1. Start- en kennismakingsfase </a:t>
            </a:r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2. Ontwikkelingsfase</a:t>
            </a:r>
          </a:p>
          <a:p>
            <a:pPr marL="0" indent="0">
              <a:buNone/>
            </a:pPr>
            <a:r>
              <a:rPr lang="nl-NL" sz="3000" i="1" dirty="0" smtClean="0"/>
              <a:t>‘Leren-leren’ en persoonsgericht</a:t>
            </a:r>
          </a:p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3. Afscheid of herdefiniëringsfase</a:t>
            </a:r>
            <a:endParaRPr lang="nl-NL" sz="3000" dirty="0"/>
          </a:p>
          <a:p>
            <a:pPr marL="0" indent="0">
              <a:buNone/>
            </a:pPr>
            <a:r>
              <a:rPr lang="nl-NL" sz="3000" i="1" dirty="0" smtClean="0"/>
              <a:t>Afbouw </a:t>
            </a:r>
            <a:r>
              <a:rPr lang="nl-NL" sz="3000" i="1" dirty="0"/>
              <a:t>van de match staat centraal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295921"/>
            <a:ext cx="4114800" cy="485982"/>
          </a:xfrm>
        </p:spPr>
        <p:txBody>
          <a:bodyPr/>
          <a:lstStyle/>
          <a:p>
            <a:r>
              <a:rPr lang="en-US" dirty="0" smtClean="0"/>
              <a:t>Stichting B for You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583-E0A9-45BA-B5F2-ADF83A22CA16}" type="datetime1">
              <a:rPr lang="nl-NL" smtClean="0"/>
              <a:t>2-2-2015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" y="84319"/>
            <a:ext cx="1949633" cy="9172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23" y="1910068"/>
            <a:ext cx="4474852" cy="322506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594" y="86695"/>
            <a:ext cx="1663428" cy="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395</Words>
  <Application>Microsoft Office PowerPoint</Application>
  <PresentationFormat>Aangepast</PresentationFormat>
  <Paragraphs>180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Mentoring</vt:lpstr>
      <vt:lpstr>Wat komt aan bod</vt:lpstr>
      <vt:lpstr>Mentoring in de oudheid</vt:lpstr>
      <vt:lpstr>Soorten mentoring</vt:lpstr>
      <vt:lpstr>Klassieke mentoring</vt:lpstr>
      <vt:lpstr>Wanneer mentoring</vt:lpstr>
      <vt:lpstr>Wat en voor wie? </vt:lpstr>
      <vt:lpstr>Mentortraject</vt:lpstr>
      <vt:lpstr>Fasen in mentoring</vt:lpstr>
      <vt:lpstr>Effecten</vt:lpstr>
      <vt:lpstr> Wat levert het de mentor op?</vt:lpstr>
      <vt:lpstr> Meer informatie</vt:lpstr>
      <vt:lpstr>Sponsoren  en samenwerkingspartners </vt:lpstr>
      <vt:lpstr>Ambassadeurs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Wilma Gillis</dc:creator>
  <cp:lastModifiedBy>Michelle Emmen</cp:lastModifiedBy>
  <cp:revision>72</cp:revision>
  <cp:lastPrinted>2014-07-17T07:30:28Z</cp:lastPrinted>
  <dcterms:created xsi:type="dcterms:W3CDTF">2014-07-16T09:51:49Z</dcterms:created>
  <dcterms:modified xsi:type="dcterms:W3CDTF">2015-02-02T15:53:05Z</dcterms:modified>
</cp:coreProperties>
</file>